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C5FFC5"/>
    <a:srgbClr val="EB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221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3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3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79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54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6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3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3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0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3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2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2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FE1333D-8A33-4674-98DB-52C522B29B7B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C772D7A-91EA-4B40-AA39-C2761C53B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66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874460"/>
            <a:ext cx="6343672" cy="709865"/>
          </a:xfrm>
        </p:spPr>
        <p:txBody>
          <a:bodyPr>
            <a:normAutofit/>
          </a:bodyPr>
          <a:lstStyle/>
          <a:p>
            <a:r>
              <a:rPr lang="fa-IR" dirty="0" smtClean="0"/>
              <a:t>یادگیری تقویتی چیست؟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2057400"/>
            <a:ext cx="3429000" cy="4297363"/>
          </a:xfrm>
        </p:spPr>
        <p:txBody>
          <a:bodyPr/>
          <a:lstStyle/>
          <a:p>
            <a:pPr algn="r" rtl="1"/>
            <a:r>
              <a:rPr lang="fa-IR" dirty="0" smtClean="0"/>
              <a:t>عامل (</a:t>
            </a:r>
            <a:r>
              <a:rPr lang="en-US" dirty="0" smtClean="0"/>
              <a:t>agent</a:t>
            </a:r>
            <a:r>
              <a:rPr lang="fa-IR" dirty="0" smtClean="0"/>
              <a:t>)</a:t>
            </a:r>
          </a:p>
          <a:p>
            <a:pPr algn="r" rtl="1"/>
            <a:r>
              <a:rPr lang="fa-IR" dirty="0" smtClean="0"/>
              <a:t>محیط (</a:t>
            </a:r>
            <a:r>
              <a:rPr lang="en-US" dirty="0" smtClean="0"/>
              <a:t>environment</a:t>
            </a:r>
            <a:r>
              <a:rPr lang="fa-IR" dirty="0" smtClean="0"/>
              <a:t>)</a:t>
            </a:r>
          </a:p>
          <a:p>
            <a:pPr algn="r" rtl="1"/>
            <a:r>
              <a:rPr lang="fa-IR" dirty="0" smtClean="0"/>
              <a:t>امتیاز </a:t>
            </a:r>
            <a:r>
              <a:rPr lang="en-US" dirty="0" smtClean="0"/>
              <a:t>(reward)</a:t>
            </a:r>
          </a:p>
          <a:p>
            <a:pPr algn="r" rtl="1"/>
            <a:r>
              <a:rPr lang="fa-IR" dirty="0" smtClean="0"/>
              <a:t>مشاهده (</a:t>
            </a:r>
            <a:r>
              <a:rPr lang="en-US" dirty="0" smtClean="0"/>
              <a:t>observation</a:t>
            </a:r>
            <a:r>
              <a:rPr lang="fa-IR" dirty="0" smtClean="0"/>
              <a:t>)</a:t>
            </a:r>
          </a:p>
          <a:p>
            <a:pPr algn="r" rtl="1"/>
            <a:r>
              <a:rPr lang="fa-IR" dirty="0" smtClean="0"/>
              <a:t>حالت (</a:t>
            </a:r>
            <a:r>
              <a:rPr lang="en-US" dirty="0" smtClean="0"/>
              <a:t>state</a:t>
            </a:r>
            <a:r>
              <a:rPr lang="fa-IR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70150"/>
            <a:ext cx="4048751" cy="3884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0" y="2470150"/>
            <a:ext cx="4055821" cy="38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38200"/>
            <a:ext cx="4553585" cy="4763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215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38200"/>
            <a:ext cx="8763000" cy="5291504"/>
          </a:xfrm>
        </p:spPr>
      </p:pic>
    </p:spTree>
    <p:extLst>
      <p:ext uri="{BB962C8B-B14F-4D97-AF65-F5344CB8AC3E}">
        <p14:creationId xmlns:p14="http://schemas.microsoft.com/office/powerpoint/2010/main" val="127882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4610</TotalTime>
  <Words>24</Words>
  <Application>Microsoft Office PowerPoint</Application>
  <PresentationFormat>On-screen Show (4:3)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Century Gothic</vt:lpstr>
      <vt:lpstr>Tahoma</vt:lpstr>
      <vt:lpstr>Trebuchet MS</vt:lpstr>
      <vt:lpstr>Wingdings 2</vt:lpstr>
      <vt:lpstr>Quotable</vt:lpstr>
      <vt:lpstr>PowerPoint Presentation</vt:lpstr>
      <vt:lpstr>یادگیری تقویتی چیست؟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MohammadRaziei</dc:creator>
  <cp:lastModifiedBy>asus</cp:lastModifiedBy>
  <cp:revision>37</cp:revision>
  <dcterms:created xsi:type="dcterms:W3CDTF">2019-09-10T04:55:32Z</dcterms:created>
  <dcterms:modified xsi:type="dcterms:W3CDTF">2019-10-08T23:38:20Z</dcterms:modified>
</cp:coreProperties>
</file>